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8" r:id="rId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59" y="57150"/>
            <a:ext cx="7555042" cy="455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9938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Publik</NLLInformationclass>
    <AnsvarigQuickpart xmlns="http://schemas.microsoft.com/sharepoint/v3">Ali Kraufvelin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2026-03-10T08:28:00+00:00</NLLThinningTime>
    <NLLPublishDateQuickpart xmlns="http://schemas.microsoft.com/sharepoint/v3">2019-12-19</NLLPublishDateQuickpart>
    <NLLPublishingstatus xmlns="http://schemas.microsoft.com/sharepoint/v3">Publicerad</NLLPublishingstatus>
    <NLLPublishDate xmlns="http://schemas.microsoft.com/sharepoint/v3">2019-12-18T23:00:00+00:00</NLLPublishDate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Förbättrad informationssäkerhet</TermName>
          <TermId xmlns="http://schemas.microsoft.com/office/infopath/2007/PartnerControls">6b59e0ea-f128-45bc-a67a-4b50a40d4571</TermId>
        </TermInfo>
      </Terms>
    </NLLProducerPlaceTaxHTField0>
    <NLLEstablishedByQuickpart xmlns="http://schemas.microsoft.com/sharepoint/v3">Ali Kraufvelin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Arbetsdokument</TermName>
          <TermId xmlns="http://schemas.microsoft.com/office/infopath/2007/PartnerControls">fe64199a-d700-493b-9984-68df985400d3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LockWorkflows xmlns="http://schemas.microsoft.com/sharepoint/v3">false</NLLLockWorkflows>
    <NLLEstablishedBy xmlns="http://schemas.microsoft.com/sharepoint/v3">
      <UserInfo>
        <DisplayName>Ali Kraufvelin</DisplayName>
        <AccountId>59</AccountId>
        <AccountType/>
      </UserInfo>
    </NLLEstablishedBy>
    <NLLModifiedBy xmlns="http://schemas.microsoft.com/sharepoint/v3">Ali Kraufvelin</NLLModifiedBy>
    <NLLDocumentIDValue xmlns="http://schemas.microsoft.com/sharepoint/v3">PRegionövergripande ut-vecklingsprojekt219-1468314168-90</NLLDocumentIDValue>
    <TaxKeywordTaxHTField xmlns="bfe5ee2f-6261-4ef7-9094-605fbf1c60c0">
      <Terms xmlns="http://schemas.microsoft.com/office/infopath/2007/PartnerControls"/>
    </TaxKeywordTaxHTField>
    <_dlc_DocId xmlns="bfe5ee2f-6261-4ef7-9094-605fbf1c60c0">PRegionövergripande ut-vecklingsprojekt219-1468314168-90</_dlc_DocId>
    <_dlc_DocIdUrl xmlns="bfe5ee2f-6261-4ef7-9094-605fbf1c60c0">
      <Url>http://spportal.extvis.local/process/projekt/_layouts/15/DocIdRedir.aspx?ID=PRegion%c3%b6vergripande+ut-vecklingsprojekt219-1468314168-90</Url>
      <Description>PRegionövergripande ut-vecklingsprojekt219-1468314168-90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2026-03-11T22:24:36+00:00</_dlc_ExpireDate>
    <VISResponsible xmlns="af834ee9-b00b-4978-96cf-ee7e39717281">
      <UserInfo>
        <DisplayName>Ali Kraufvelin</DisplayName>
        <AccountId>59</AccountId>
        <AccountType/>
      </UserInfo>
    </VISResponsible>
    <VIS_DocumentId xmlns="af834ee9-b00b-4978-96cf-ee7e39717281">
      <Url>https://samarbeta.nll.se/projekt/forbattradinformationssakerhet/_layouts/15/DocIdRedir.aspx?ID=PRegionövergripande ut-vecklingsprojekt219-1468314168-90</Url>
      <Description>PRegionövergripande ut-vecklingsprojekt219-1468314168-90</Description>
    </VIS_DocumentId>
    <DocumentStatus xmlns="af834ee9-b00b-4978-96cf-ee7e39717281">
      <Url>https://samarbeta.nll.se/projekt/forbattradinformationssakerhet/_layouts/15/wrkstat.aspx?List=9227af7a-390b-49a8-990a-56bf0b787328&amp;WorkflowInstanceName=44e31da0-3074-41ae-a482-f2c1841141fb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AD4854323F5BB14D8DD824DBC1EC14FC" ma:contentTypeVersion="29" ma:contentTypeDescription="Arbetsdokument - Word" ma:contentTypeScope="" ma:versionID="eb74defa9cebd0eee0a30e4379c74237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Arbetsdokument</p:Name>
  <p:Description/>
  <p:Statement/>
  <p:PolicyItems>
    <p:PolicyItem featureId="Microsoft.Office.RecordsManagement.PolicyFeatures.Expiration" staticId="0x010100D7963E0E5B7A40E5AEA07389401D709F00FB54EFF0F3EB48149DBBD9563453E190|-297041635" UniqueId="8ba15a06-2767-4d0f-a591-ca636ede280f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2CBA54-0CCA-4C6F-8B18-BB7DF4D4D3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9227af7a-390b-49a8-990a-56bf0b787328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3970f24e-6bed-4f5d-99ae-ea604a60216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8E8DB1-190F-4EA7-8A56-A113AF81A445}"/>
</file>

<file path=customXml/itemProps3.xml><?xml version="1.0" encoding="utf-8"?>
<ds:datastoreItem xmlns:ds="http://schemas.openxmlformats.org/officeDocument/2006/customXml" ds:itemID="{9F62867F-F197-47FF-9F6D-CFB855484BA4}"/>
</file>

<file path=customXml/itemProps4.xml><?xml version="1.0" encoding="utf-8"?>
<ds:datastoreItem xmlns:ds="http://schemas.openxmlformats.org/officeDocument/2006/customXml" ds:itemID="{D332A09E-75B2-491D-AC39-14A8784E3B79}"/>
</file>

<file path=customXml/itemProps5.xml><?xml version="1.0" encoding="utf-8"?>
<ds:datastoreItem xmlns:ds="http://schemas.openxmlformats.org/officeDocument/2006/customXml" ds:itemID="{C3E65823-EB51-43EE-AD7E-8BE1DF5888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0</Words>
  <Application>Microsoft Office PowerPoint</Application>
  <PresentationFormat>Bildspel på skärmen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Region Norrbotten_vit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för molnbedömning</dc:title>
  <dc:subject/>
  <dc:creator/>
  <cp:keywords/>
  <dc:description/>
  <cp:lastModifiedBy>Ali Kraufvelin</cp:lastModifiedBy>
  <cp:revision>4</cp:revision>
  <cp:lastPrinted>2015-10-01T11:12:07Z</cp:lastPrinted>
  <dcterms:created xsi:type="dcterms:W3CDTF">2017-03-16T14:21:56Z</dcterms:created>
  <dcterms:modified xsi:type="dcterms:W3CDTF">2019-12-19T12:09:42Z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NLLProducerPlace">
    <vt:lpwstr>174;#Förbättrad informationssäkerhet|6b59e0ea-f128-45bc-a67a-4b50a40d4571</vt:lpwstr>
  </property>
  <property fmtid="{D5CDD505-2E9C-101B-9397-08002B2CF9AE}" pid="4" name="CareActionCodeSurgical">
    <vt:lpwstr/>
  </property>
  <property fmtid="{D5CDD505-2E9C-101B-9397-08002B2CF9AE}" pid="5" name="NLLStakeholder">
    <vt:lpwstr/>
  </property>
  <property fmtid="{D5CDD505-2E9C-101B-9397-08002B2CF9AE}" pid="6" name="NLLInformationCollection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0x010100D7963E0E5B7A40E5AEA07389401D709F00FB54EFF0F3EB48149DBBD9563453E1900100AD4854323F5BB14D8DD824DBC1EC14FC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tptCode">
    <vt:lpwstr/>
  </property>
  <property fmtid="{D5CDD505-2E9C-101B-9397-08002B2CF9AE}" pid="13" name="Specialty">
    <vt:lpwstr/>
  </property>
  <property fmtid="{D5CDD505-2E9C-101B-9397-08002B2CF9AE}" pid="14" name="ICD10Code">
    <vt:lpwstr/>
  </property>
  <property fmtid="{D5CDD505-2E9C-101B-9397-08002B2CF9AE}" pid="15" name="AnalysisNameTaxHTField0">
    <vt:lpwstr/>
  </property>
  <property fmtid="{D5CDD505-2E9C-101B-9397-08002B2CF9AE}" pid="16" name="NLLMeetingTypeTaxHTField0">
    <vt:lpwstr/>
  </property>
  <property fmtid="{D5CDD505-2E9C-101B-9397-08002B2CF9AE}" pid="17" name="CareActionCodeSurgicalTaxHTField0">
    <vt:lpwstr/>
  </property>
  <property fmtid="{D5CDD505-2E9C-101B-9397-08002B2CF9AE}" pid="18" name="PharmaceuticalCodeTaxHTField0">
    <vt:lpwstr/>
  </property>
  <property fmtid="{D5CDD505-2E9C-101B-9397-08002B2CF9AE}" pid="19" name="NLLTargetGroup">
    <vt:lpwstr/>
  </property>
  <property fmtid="{D5CDD505-2E9C-101B-9397-08002B2CF9AE}" pid="20" name="NLLDecisionLevelManagedTaxHTField0">
    <vt:lpwstr/>
  </property>
  <property fmtid="{D5CDD505-2E9C-101B-9397-08002B2CF9AE}" pid="21" name="CompulsoryAction">
    <vt:lpwstr/>
  </property>
  <property fmtid="{D5CDD505-2E9C-101B-9397-08002B2CF9AE}" pid="22" name="ICD10CodeTaxHTField0">
    <vt:lpwstr/>
  </property>
  <property fmtid="{D5CDD505-2E9C-101B-9397-08002B2CF9AE}" pid="23" name="NLLDecisionLevelManaged">
    <vt:lpwstr/>
  </property>
  <property fmtid="{D5CDD505-2E9C-101B-9397-08002B2CF9AE}" pid="24" name="NLLFactOwner">
    <vt:lpwstr/>
  </property>
  <property fmtid="{D5CDD505-2E9C-101B-9397-08002B2CF9AE}" pid="25" name="prdProcess">
    <vt:lpwstr/>
  </property>
  <property fmtid="{D5CDD505-2E9C-101B-9397-08002B2CF9AE}" pid="26" name="RadiologicalCode">
    <vt:lpwstr/>
  </property>
  <property fmtid="{D5CDD505-2E9C-101B-9397-08002B2CF9AE}" pid="27" name="TLVCodeAction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78;#Arbetsdokument|fe64199a-d700-493b-9984-68df985400d3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CompulsoryActionTaxHTField0">
    <vt:lpwstr/>
  </property>
  <property fmtid="{D5CDD505-2E9C-101B-9397-08002B2CF9AE}" pid="42" name="NLLMeetingType">
    <vt:lpwstr/>
  </property>
  <property fmtid="{D5CDD505-2E9C-101B-9397-08002B2CF9AE}" pid="43" name="NLLApprovedByQuickPart">
    <vt:lpwstr/>
  </property>
  <property fmtid="{D5CDD505-2E9C-101B-9397-08002B2CF9AE}" pid="44" name="NLLProjectDescription">
    <vt:lpwstr/>
  </property>
  <property fmtid="{D5CDD505-2E9C-101B-9397-08002B2CF9AE}" pid="45" name="NPUCode">
    <vt:lpwstr/>
  </property>
  <property fmtid="{D5CDD505-2E9C-101B-9397-08002B2CF9AE}" pid="46" name="NLLClosureDate">
    <vt:lpwstr/>
  </property>
  <property fmtid="{D5CDD505-2E9C-101B-9397-08002B2CF9AE}" pid="47" name="NLLProducerplaceID">
    <vt:lpwstr/>
  </property>
  <property fmtid="{D5CDD505-2E9C-101B-9397-08002B2CF9AE}" pid="48" name="NLLPublishedTemplate">
    <vt:lpwstr/>
  </property>
  <property fmtid="{D5CDD505-2E9C-101B-9397-08002B2CF9AE}" pid="49" name="NLLWFComment">
    <vt:lpwstr/>
  </property>
  <property fmtid="{D5CDD505-2E9C-101B-9397-08002B2CF9AE}" pid="50" name="NLLPTCName">
    <vt:lpwstr/>
  </property>
  <property fmtid="{D5CDD505-2E9C-101B-9397-08002B2CF9AE}" pid="51" name="NLLProjectUrl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ApprovedBy">
    <vt:lpwstr/>
  </property>
  <property fmtid="{D5CDD505-2E9C-101B-9397-08002B2CF9AE}" pid="58" name="NLLProjectVisitor">
    <vt:lpwstr/>
  </property>
  <property fmtid="{D5CDD505-2E9C-101B-9397-08002B2CF9AE}" pid="59" name="NLLProjectDivisionTaxHTField0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ProjectDivision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ProjectStatus">
    <vt:lpwstr/>
  </property>
  <property fmtid="{D5CDD505-2E9C-101B-9397-08002B2CF9AE}" pid="80" name="_dlc_DocIdItemGuid">
    <vt:lpwstr>f6231e7f-ad3e-4774-9251-091959231823</vt:lpwstr>
  </property>
  <property fmtid="{D5CDD505-2E9C-101B-9397-08002B2CF9AE}" pid="82" name="Godkänn dokument">
    <vt:lpwstr>, </vt:lpwstr>
  </property>
  <property fmtid="{D5CDD505-2E9C-101B-9397-08002B2CF9AE}" pid="84" name="Granska dokument">
    <vt:lpwstr>, </vt:lpwstr>
  </property>
  <property fmtid="{D5CDD505-2E9C-101B-9397-08002B2CF9AE}" pid="85" name="Publicera dokument">
    <vt:lpwstr>, </vt:lpwstr>
  </property>
  <property fmtid="{D5CDD505-2E9C-101B-9397-08002B2CF9AE}" pid="86" name="TaxCatchAll">
    <vt:lpwstr>174;#Förbättrad informationssäkerhet|6b59e0ea-f128-45bc-a67a-4b50a40d4571;#78;#Arbetsdokument|fe64199a-d700-493b-9984-68df985400d3</vt:lpwstr>
  </property>
  <property fmtid="{D5CDD505-2E9C-101B-9397-08002B2CF9AE}" pid="88" name="_dlc_policyId">
    <vt:lpwstr>0x010100D7963E0E5B7A40E5AEA07389401D709F00FB54EFF0F3EB48149DBBD9563453E190|-297041635</vt:lpwstr>
  </property>
  <property fmtid="{D5CDD505-2E9C-101B-9397-08002B2CF9AE}" pid="89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0" name="Order">
    <vt:r8>5900</vt:r8>
  </property>
  <property fmtid="{D5CDD505-2E9C-101B-9397-08002B2CF9AE}" pid="91" name="_dlc_LastRun">
    <vt:lpwstr>03/11/2023 23:24:36</vt:lpwstr>
  </property>
  <property fmtid="{D5CDD505-2E9C-101B-9397-08002B2CF9AE}" pid="92" name="_dlc_ItemStageId">
    <vt:lpwstr>1</vt:lpwstr>
  </property>
  <property fmtid="{D5CDD505-2E9C-101B-9397-08002B2CF9AE}" pid="93" name="xd_ProgID">
    <vt:lpwstr/>
  </property>
  <property fmtid="{D5CDD505-2E9C-101B-9397-08002B2CF9AE}" pid="94" name="_SourceUrl">
    <vt:lpwstr/>
  </property>
  <property fmtid="{D5CDD505-2E9C-101B-9397-08002B2CF9AE}" pid="95" name="_SharedFileIndex">
    <vt:lpwstr/>
  </property>
  <property fmtid="{D5CDD505-2E9C-101B-9397-08002B2CF9AE}" pid="96" name="TemplateUrl">
    <vt:lpwstr/>
  </property>
  <property fmtid="{D5CDD505-2E9C-101B-9397-08002B2CF9AE}" pid="98" name="NLLDecisionLevelGoverning">
    <vt:lpwstr/>
  </property>
  <property fmtid="{D5CDD505-2E9C-101B-9397-08002B2CF9AE}" pid="99" name="NLLFactOwnerText">
    <vt:lpwstr/>
  </property>
  <property fmtid="{D5CDD505-2E9C-101B-9397-08002B2CF9AE}" pid="100" name="xd_Signature">
    <vt:bool>false</vt:bool>
  </property>
  <property fmtid="{D5CDD505-2E9C-101B-9397-08002B2CF9AE}" pid="101" name="NLLDecisionLevel">
    <vt:lpwstr/>
  </property>
  <property fmtid="{D5CDD505-2E9C-101B-9397-08002B2CF9AE}" pid="102" name="NLLPTCProcessLeader">
    <vt:lpwstr/>
  </property>
  <property fmtid="{D5CDD505-2E9C-101B-9397-08002B2CF9AE}" pid="104" name="NLLPTCVISEditor">
    <vt:lpwstr/>
  </property>
</Properties>
</file>